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</p:sldIdLst>
  <p:sldSz cx="9601200" cy="7315200"/>
  <p:notesSz cx="7077075" cy="9363075"/>
  <p:defaultTextStyle>
    <a:defPPr>
      <a:defRPr lang="en-US"/>
    </a:defPPr>
    <a:lvl1pPr marL="0" algn="l" defTabSz="966612" rtl="0" eaLnBrk="1" latinLnBrk="0" hangingPunct="1">
      <a:defRPr sz="1903" kern="1200">
        <a:solidFill>
          <a:schemeClr val="tx1"/>
        </a:solidFill>
        <a:latin typeface="+mn-lt"/>
        <a:ea typeface="+mn-ea"/>
        <a:cs typeface="+mn-cs"/>
      </a:defRPr>
    </a:lvl1pPr>
    <a:lvl2pPr marL="483306" algn="l" defTabSz="966612" rtl="0" eaLnBrk="1" latinLnBrk="0" hangingPunct="1">
      <a:defRPr sz="1903" kern="1200">
        <a:solidFill>
          <a:schemeClr val="tx1"/>
        </a:solidFill>
        <a:latin typeface="+mn-lt"/>
        <a:ea typeface="+mn-ea"/>
        <a:cs typeface="+mn-cs"/>
      </a:defRPr>
    </a:lvl2pPr>
    <a:lvl3pPr marL="966612" algn="l" defTabSz="966612" rtl="0" eaLnBrk="1" latinLnBrk="0" hangingPunct="1">
      <a:defRPr sz="1903" kern="1200">
        <a:solidFill>
          <a:schemeClr val="tx1"/>
        </a:solidFill>
        <a:latin typeface="+mn-lt"/>
        <a:ea typeface="+mn-ea"/>
        <a:cs typeface="+mn-cs"/>
      </a:defRPr>
    </a:lvl3pPr>
    <a:lvl4pPr marL="1449918" algn="l" defTabSz="966612" rtl="0" eaLnBrk="1" latinLnBrk="0" hangingPunct="1">
      <a:defRPr sz="1903" kern="1200">
        <a:solidFill>
          <a:schemeClr val="tx1"/>
        </a:solidFill>
        <a:latin typeface="+mn-lt"/>
        <a:ea typeface="+mn-ea"/>
        <a:cs typeface="+mn-cs"/>
      </a:defRPr>
    </a:lvl4pPr>
    <a:lvl5pPr marL="1933224" algn="l" defTabSz="966612" rtl="0" eaLnBrk="1" latinLnBrk="0" hangingPunct="1">
      <a:defRPr sz="1903" kern="1200">
        <a:solidFill>
          <a:schemeClr val="tx1"/>
        </a:solidFill>
        <a:latin typeface="+mn-lt"/>
        <a:ea typeface="+mn-ea"/>
        <a:cs typeface="+mn-cs"/>
      </a:defRPr>
    </a:lvl5pPr>
    <a:lvl6pPr marL="2416531" algn="l" defTabSz="966612" rtl="0" eaLnBrk="1" latinLnBrk="0" hangingPunct="1">
      <a:defRPr sz="1903" kern="1200">
        <a:solidFill>
          <a:schemeClr val="tx1"/>
        </a:solidFill>
        <a:latin typeface="+mn-lt"/>
        <a:ea typeface="+mn-ea"/>
        <a:cs typeface="+mn-cs"/>
      </a:defRPr>
    </a:lvl6pPr>
    <a:lvl7pPr marL="2899837" algn="l" defTabSz="966612" rtl="0" eaLnBrk="1" latinLnBrk="0" hangingPunct="1">
      <a:defRPr sz="1903" kern="1200">
        <a:solidFill>
          <a:schemeClr val="tx1"/>
        </a:solidFill>
        <a:latin typeface="+mn-lt"/>
        <a:ea typeface="+mn-ea"/>
        <a:cs typeface="+mn-cs"/>
      </a:defRPr>
    </a:lvl7pPr>
    <a:lvl8pPr marL="3383143" algn="l" defTabSz="966612" rtl="0" eaLnBrk="1" latinLnBrk="0" hangingPunct="1">
      <a:defRPr sz="1903" kern="1200">
        <a:solidFill>
          <a:schemeClr val="tx1"/>
        </a:solidFill>
        <a:latin typeface="+mn-lt"/>
        <a:ea typeface="+mn-ea"/>
        <a:cs typeface="+mn-cs"/>
      </a:defRPr>
    </a:lvl8pPr>
    <a:lvl9pPr marL="3866449" algn="l" defTabSz="966612" rtl="0" eaLnBrk="1" latinLnBrk="0" hangingPunct="1">
      <a:defRPr sz="1903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81" d="100"/>
          <a:sy n="81" d="100"/>
        </p:scale>
        <p:origin x="96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1197187"/>
            <a:ext cx="8161020" cy="2546773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3842174"/>
            <a:ext cx="7200900" cy="1766146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676CE-7D56-412C-A976-52216D3344A1}" type="datetimeFigureOut">
              <a:rPr lang="en-US" smtClean="0"/>
              <a:t>9/9/2013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3057E-DBBE-4545-AC2D-FDE8A49078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861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676CE-7D56-412C-A976-52216D3344A1}" type="datetimeFigureOut">
              <a:rPr lang="en-US" smtClean="0"/>
              <a:t>9/9/2013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3057E-DBBE-4545-AC2D-FDE8A49078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973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389467"/>
            <a:ext cx="2070259" cy="619929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3" y="389467"/>
            <a:ext cx="6090761" cy="619929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676CE-7D56-412C-A976-52216D3344A1}" type="datetimeFigureOut">
              <a:rPr lang="en-US" smtClean="0"/>
              <a:t>9/9/2013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3057E-DBBE-4545-AC2D-FDE8A49078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179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676CE-7D56-412C-A976-52216D3344A1}" type="datetimeFigureOut">
              <a:rPr lang="en-US" smtClean="0"/>
              <a:t>9/9/2013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3057E-DBBE-4545-AC2D-FDE8A49078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335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2" y="1823722"/>
            <a:ext cx="8281035" cy="3042919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2" y="4895429"/>
            <a:ext cx="8281035" cy="160019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/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676CE-7D56-412C-A976-52216D3344A1}" type="datetimeFigureOut">
              <a:rPr lang="en-US" smtClean="0"/>
              <a:t>9/9/2013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3057E-DBBE-4545-AC2D-FDE8A49078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662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083" y="1947333"/>
            <a:ext cx="4080510" cy="464142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1947333"/>
            <a:ext cx="4080510" cy="464142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676CE-7D56-412C-A976-52216D3344A1}" type="datetimeFigureOut">
              <a:rPr lang="en-US" smtClean="0"/>
              <a:t>9/9/2013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3057E-DBBE-4545-AC2D-FDE8A49078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800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389468"/>
            <a:ext cx="8281035" cy="141393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334" y="1793241"/>
            <a:ext cx="4061757" cy="87883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34" y="2672080"/>
            <a:ext cx="4061757" cy="393022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8" y="1793241"/>
            <a:ext cx="4081761" cy="87883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8" y="2672080"/>
            <a:ext cx="4081761" cy="393022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676CE-7D56-412C-A976-52216D3344A1}" type="datetimeFigureOut">
              <a:rPr lang="en-US" smtClean="0"/>
              <a:t>9/9/2013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3057E-DBBE-4545-AC2D-FDE8A49078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334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676CE-7D56-412C-A976-52216D3344A1}" type="datetimeFigureOut">
              <a:rPr lang="en-US" smtClean="0"/>
              <a:t>9/9/2013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3057E-DBBE-4545-AC2D-FDE8A49078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233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676CE-7D56-412C-A976-52216D3344A1}" type="datetimeFigureOut">
              <a:rPr lang="en-US" smtClean="0"/>
              <a:t>9/9/2013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3057E-DBBE-4545-AC2D-FDE8A49078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840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487680"/>
            <a:ext cx="3096637" cy="170688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760" y="1053255"/>
            <a:ext cx="4860608" cy="5198533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2194560"/>
            <a:ext cx="3096637" cy="406569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676CE-7D56-412C-A976-52216D3344A1}" type="datetimeFigureOut">
              <a:rPr lang="en-US" smtClean="0"/>
              <a:t>9/9/2013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3057E-DBBE-4545-AC2D-FDE8A49078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57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487680"/>
            <a:ext cx="3096637" cy="170688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1760" y="1053255"/>
            <a:ext cx="4860608" cy="5198533"/>
          </a:xfr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2194560"/>
            <a:ext cx="3096637" cy="406569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676CE-7D56-412C-A976-52216D3344A1}" type="datetimeFigureOut">
              <a:rPr lang="en-US" smtClean="0"/>
              <a:t>9/9/2013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3057E-DBBE-4545-AC2D-FDE8A49078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174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083" y="389468"/>
            <a:ext cx="8281035" cy="1413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083" y="1947333"/>
            <a:ext cx="8281035" cy="46414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3" y="6780108"/>
            <a:ext cx="216027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A676CE-7D56-412C-A976-52216D3344A1}" type="datetimeFigureOut">
              <a:rPr lang="en-US" smtClean="0"/>
              <a:t>9/9/2013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398" y="6780108"/>
            <a:ext cx="3240405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0848" y="6780108"/>
            <a:ext cx="216027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43057E-DBBE-4545-AC2D-FDE8A49078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615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10" y="963129"/>
            <a:ext cx="9562790" cy="613713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8410" y="0"/>
            <a:ext cx="960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EV3 Core Set (45544) Top Tray Organizer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7211415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8410" y="0"/>
            <a:ext cx="960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EV3 Core Set (45544) Bottom Tray Organizer</a:t>
            </a:r>
            <a:endParaRPr lang="en-US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09" y="926276"/>
            <a:ext cx="9545687" cy="446512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5237" y="5609786"/>
            <a:ext cx="5303520" cy="1235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7410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8410" y="0"/>
            <a:ext cx="960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EV3 Expansion Set (45560) Top Tray Organizer</a:t>
            </a:r>
            <a:endParaRPr lang="en-US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53" y="855023"/>
            <a:ext cx="9587547" cy="6152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3272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8410" y="0"/>
            <a:ext cx="960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EV3 Expansion Set (45560) Bottom Tray Organizer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5237" y="5609786"/>
            <a:ext cx="5303520" cy="12350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63738"/>
            <a:ext cx="9601200" cy="4538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3887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92</TotalTime>
  <Words>36</Words>
  <Application>Microsoft Office PowerPoint</Application>
  <PresentationFormat>Custom</PresentationFormat>
  <Paragraphs>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steelerd@comcast.net</dc:creator>
  <cp:lastModifiedBy>steelerd@comcast.net</cp:lastModifiedBy>
  <cp:revision>6</cp:revision>
  <cp:lastPrinted>2013-09-09T19:28:08Z</cp:lastPrinted>
  <dcterms:created xsi:type="dcterms:W3CDTF">2013-09-09T18:08:07Z</dcterms:created>
  <dcterms:modified xsi:type="dcterms:W3CDTF">2013-09-09T19:40:36Z</dcterms:modified>
</cp:coreProperties>
</file>